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140754163" r:id="rId3"/>
    <p:sldId id="522" r:id="rId4"/>
    <p:sldId id="516" r:id="rId5"/>
    <p:sldId id="271" r:id="rId6"/>
    <p:sldId id="594" r:id="rId7"/>
    <p:sldId id="595" r:id="rId8"/>
    <p:sldId id="596" r:id="rId9"/>
    <p:sldId id="597" r:id="rId10"/>
    <p:sldId id="598" r:id="rId11"/>
    <p:sldId id="478" r:id="rId12"/>
    <p:sldId id="600" r:id="rId13"/>
    <p:sldId id="601" r:id="rId14"/>
    <p:sldId id="602" r:id="rId15"/>
    <p:sldId id="603" r:id="rId16"/>
    <p:sldId id="604" r:id="rId17"/>
    <p:sldId id="605" r:id="rId18"/>
    <p:sldId id="607" r:id="rId19"/>
    <p:sldId id="2140754164" r:id="rId20"/>
    <p:sldId id="546"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5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71266" autoAdjust="0"/>
  </p:normalViewPr>
  <p:slideViewPr>
    <p:cSldViewPr snapToGrid="0" snapToObjects="1" showGuides="1">
      <p:cViewPr varScale="1">
        <p:scale>
          <a:sx n="77" d="100"/>
          <a:sy n="77" d="100"/>
        </p:scale>
        <p:origin x="1104" y="90"/>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0"/>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719" r:id="rId2"/>
    <p:sldLayoutId id="2147483668" r:id="rId3"/>
    <p:sldLayoutId id="2147483675" r:id="rId4"/>
    <p:sldLayoutId id="2147483716" r:id="rId5"/>
    <p:sldLayoutId id="2147483720" r:id="rId6"/>
    <p:sldLayoutId id="2147483734" r:id="rId7"/>
    <p:sldLayoutId id="2147483733" r:id="rId8"/>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Standards &amp; Patterns</a:t>
            </a:r>
            <a:br>
              <a:rPr lang="en-US" sz="2800" dirty="0"/>
            </a:br>
            <a:r>
              <a:rPr lang="en-US" sz="2800" dirty="0"/>
              <a:t>Code Reviews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June 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Coding Patterns</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Consistency</a:t>
            </a:r>
          </a:p>
        </p:txBody>
      </p:sp>
    </p:spTree>
    <p:extLst>
      <p:ext uri="{BB962C8B-B14F-4D97-AF65-F5344CB8AC3E}">
        <p14:creationId xmlns:p14="http://schemas.microsoft.com/office/powerpoint/2010/main" val="36257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224900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1830751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9126220" cy="594360"/>
          </a:xfrm>
        </p:spPr>
        <p:txBody>
          <a:bodyPr/>
          <a:lstStyle/>
          <a:p>
            <a:r>
              <a:rPr lang="en-US" dirty="0"/>
              <a:t>Code Reviews</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5" name="Picture Placeholder 11">
            <a:extLst>
              <a:ext uri="{FF2B5EF4-FFF2-40B4-BE49-F238E27FC236}">
                <a16:creationId xmlns:a16="http://schemas.microsoft.com/office/drawing/2014/main" id="{DAF5812D-9A33-5AD5-5B41-CDB0D7C9C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0849" y="0"/>
            <a:ext cx="5391151" cy="620024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6" name="Picture Placeholder 6">
            <a:extLst>
              <a:ext uri="{FF2B5EF4-FFF2-40B4-BE49-F238E27FC236}">
                <a16:creationId xmlns:a16="http://schemas.microsoft.com/office/drawing/2014/main" id="{2E75D774-4CD8-EC44-6D69-88EA4D11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5" name="Picture Placeholder 7">
            <a:extLst>
              <a:ext uri="{FF2B5EF4-FFF2-40B4-BE49-F238E27FC236}">
                <a16:creationId xmlns:a16="http://schemas.microsoft.com/office/drawing/2014/main" id="{C8CF29E7-A529-EC69-A89B-03AB2ADDAA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5" name="Picture Placeholder 12">
            <a:extLst>
              <a:ext uri="{FF2B5EF4-FFF2-40B4-BE49-F238E27FC236}">
                <a16:creationId xmlns:a16="http://schemas.microsoft.com/office/drawing/2014/main" id="{D73E20EB-4395-4FF6-2B12-D1B3C5A6B1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5" name="Picture Placeholder 7">
            <a:extLst>
              <a:ext uri="{FF2B5EF4-FFF2-40B4-BE49-F238E27FC236}">
                <a16:creationId xmlns:a16="http://schemas.microsoft.com/office/drawing/2014/main" id="{0EAC1612-862A-EF5B-E8AE-956E432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5" name="Picture Placeholder 6">
            <a:extLst>
              <a:ext uri="{FF2B5EF4-FFF2-40B4-BE49-F238E27FC236}">
                <a16:creationId xmlns:a16="http://schemas.microsoft.com/office/drawing/2014/main" id="{6C0D5E03-8B62-3039-3175-37AF2B8C10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43876" cy="594360"/>
          </a:xfrm>
        </p:spPr>
        <p:txBody>
          <a:bodyPr/>
          <a:lstStyle/>
          <a:p>
            <a:r>
              <a:rPr lang="en-US" sz="4000" dirty="0"/>
              <a:t>Improbability Principal</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David Hand</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586002" y="3140631"/>
            <a:ext cx="3852264" cy="369332"/>
          </a:xfrm>
          <a:prstGeom prst="rect">
            <a:avLst/>
          </a:prstGeom>
          <a:noFill/>
        </p:spPr>
        <p:txBody>
          <a:bodyPr wrap="square" rtlCol="0">
            <a:spAutoFit/>
          </a:bodyPr>
          <a:lstStyle/>
          <a:p>
            <a:pPr algn="ctr"/>
            <a:r>
              <a:rPr lang="en-US" dirty="0">
                <a:ln/>
              </a:rPr>
              <a:t>It is everyone’s responsibility!</a:t>
            </a:r>
          </a:p>
        </p:txBody>
      </p:sp>
      <p:pic>
        <p:nvPicPr>
          <p:cNvPr id="5" name="Picture Placeholder 8">
            <a:extLst>
              <a:ext uri="{FF2B5EF4-FFF2-40B4-BE49-F238E27FC236}">
                <a16:creationId xmlns:a16="http://schemas.microsoft.com/office/drawing/2014/main" id="{71951591-90D1-BB53-5F32-D3CEDDBA35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b="85"/>
          <a:stretch/>
        </p:blipFill>
        <p:spPr>
          <a:xfrm>
            <a:off x="5102751" y="12700"/>
            <a:ext cx="7102699" cy="619406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5" name="Picture Placeholder 11">
            <a:extLst>
              <a:ext uri="{FF2B5EF4-FFF2-40B4-BE49-F238E27FC236}">
                <a16:creationId xmlns:a16="http://schemas.microsoft.com/office/drawing/2014/main" id="{A4A805F2-1FAF-72C8-E928-16721910E1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5230" y="0"/>
            <a:ext cx="5366770" cy="61976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2198</TotalTime>
  <Words>5158</Words>
  <Application>Microsoft Office PowerPoint</Application>
  <PresentationFormat>Widescreen</PresentationFormat>
  <Paragraphs>518</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Sage Headline Black</vt:lpstr>
      <vt:lpstr>Sage Text</vt:lpstr>
      <vt:lpstr>Sage Text Light</vt:lpstr>
      <vt:lpstr>SAGE 2023 MASTER</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46</cp:revision>
  <cp:lastPrinted>2022-12-16T14:25:32Z</cp:lastPrinted>
  <dcterms:created xsi:type="dcterms:W3CDTF">2023-01-20T23:04:46Z</dcterms:created>
  <dcterms:modified xsi:type="dcterms:W3CDTF">2023-05-30T20:24:49Z</dcterms:modified>
</cp:coreProperties>
</file>